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34" d="100"/>
          <a:sy n="34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9D0A-8695-C645-8CD2-5F754268AAAD}" type="datetimeFigureOut">
              <a:rPr lang="en-US" smtClean="0"/>
              <a:pPr/>
              <a:t>15-05-21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90DB-C983-2C48-B772-D41D2555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9D0A-8695-C645-8CD2-5F754268AAAD}" type="datetimeFigureOut">
              <a:rPr lang="en-US" smtClean="0"/>
              <a:pPr/>
              <a:t>15-05-21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90DB-C983-2C48-B772-D41D2555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9D0A-8695-C645-8CD2-5F754268AAAD}" type="datetimeFigureOut">
              <a:rPr lang="en-US" smtClean="0"/>
              <a:pPr/>
              <a:t>15-05-21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90DB-C983-2C48-B772-D41D2555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9D0A-8695-C645-8CD2-5F754268AAAD}" type="datetimeFigureOut">
              <a:rPr lang="en-US" smtClean="0"/>
              <a:pPr/>
              <a:t>15-05-21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90DB-C983-2C48-B772-D41D2555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9D0A-8695-C645-8CD2-5F754268AAAD}" type="datetimeFigureOut">
              <a:rPr lang="en-US" smtClean="0"/>
              <a:pPr/>
              <a:t>15-05-21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90DB-C983-2C48-B772-D41D2555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9D0A-8695-C645-8CD2-5F754268AAAD}" type="datetimeFigureOut">
              <a:rPr lang="en-US" smtClean="0"/>
              <a:pPr/>
              <a:t>15-05-21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90DB-C983-2C48-B772-D41D2555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9D0A-8695-C645-8CD2-5F754268AAAD}" type="datetimeFigureOut">
              <a:rPr lang="en-US" smtClean="0"/>
              <a:pPr/>
              <a:t>15-05-21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90DB-C983-2C48-B772-D41D2555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9D0A-8695-C645-8CD2-5F754268AAAD}" type="datetimeFigureOut">
              <a:rPr lang="en-US" smtClean="0"/>
              <a:pPr/>
              <a:t>15-05-21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90DB-C983-2C48-B772-D41D2555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9D0A-8695-C645-8CD2-5F754268AAAD}" type="datetimeFigureOut">
              <a:rPr lang="en-US" smtClean="0"/>
              <a:pPr/>
              <a:t>15-05-21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90DB-C983-2C48-B772-D41D2555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9D0A-8695-C645-8CD2-5F754268AAAD}" type="datetimeFigureOut">
              <a:rPr lang="en-US" smtClean="0"/>
              <a:pPr/>
              <a:t>15-05-21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90DB-C983-2C48-B772-D41D2555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9D0A-8695-C645-8CD2-5F754268AAAD}" type="datetimeFigureOut">
              <a:rPr lang="en-US" smtClean="0"/>
              <a:pPr/>
              <a:t>15-05-21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90DB-C983-2C48-B772-D41D2555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F9D0A-8695-C645-8CD2-5F754268AAAD}" type="datetimeFigureOut">
              <a:rPr lang="en-US" smtClean="0"/>
              <a:pPr/>
              <a:t>15-05-21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F90DB-C983-2C48-B772-D41D2555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  <a:cs typeface="+mj-cs"/>
              </a:rPr>
              <a:t>Energy Dynamics in Ecosystems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9939" name="Subtitle 4"/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</a:pPr>
            <a:endParaRPr lang="en-US">
              <a:ln>
                <a:noFill/>
              </a:ln>
              <a:solidFill>
                <a:srgbClr val="FFFFFF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691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accent1">
                  <a:tint val="83000"/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915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209550"/>
            <a:ext cx="89027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819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  <a:cs typeface="+mj-cs"/>
              </a:rPr>
              <a:t>Limits to Populations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Century Gothic" charset="0"/>
                <a:ea typeface="ＭＳ Ｐゴシック" charset="0"/>
                <a:cs typeface="ＭＳ Ｐゴシック" charset="0"/>
              </a:rPr>
              <a:t>Both ABIOTIC and BIOTIC factors limit how big a population can grow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entury Gothic" charset="0"/>
                <a:ea typeface="ＭＳ Ｐゴシック" charset="0"/>
                <a:cs typeface="ＭＳ Ｐゴシック" charset="0"/>
              </a:rPr>
              <a:t>Example: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entury Gothic" charset="0"/>
                <a:ea typeface="ＭＳ Ｐゴシック" charset="0"/>
              </a:rPr>
              <a:t>Biotic factor: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Century Gothic" charset="0"/>
                <a:ea typeface="ＭＳ Ｐゴシック" charset="0"/>
              </a:rPr>
              <a:t> If there are only four hamburgers, only four students can eat lunch.	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entury Gothic" charset="0"/>
                <a:ea typeface="ＭＳ Ｐゴシック" charset="0"/>
              </a:rPr>
              <a:t>Abiotic factor: 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Century Gothic" charset="0"/>
                <a:ea typeface="ＭＳ Ｐゴシック" charset="0"/>
              </a:rPr>
              <a:t>There is an amount of oxygen in a lake that the fish must share, only so many fish can share it!</a:t>
            </a:r>
          </a:p>
          <a:p>
            <a:pPr lvl="2" eaLnBrk="1" hangingPunct="1">
              <a:lnSpc>
                <a:spcPct val="90000"/>
              </a:lnSpc>
            </a:pPr>
            <a:endParaRPr lang="en-US">
              <a:latin typeface="Century Gothic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4666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  <a:cs typeface="+mj-cs"/>
              </a:rPr>
              <a:t>Carrying Capacity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153400" cy="4495800"/>
          </a:xfrm>
        </p:spPr>
        <p:txBody>
          <a:bodyPr/>
          <a:lstStyle/>
          <a:p>
            <a:pPr eaLnBrk="1" hangingPunct="1"/>
            <a:r>
              <a:rPr lang="en-US" sz="2400">
                <a:latin typeface="Century Gothic" charset="0"/>
                <a:ea typeface="ＭＳ Ｐゴシック" charset="0"/>
                <a:cs typeface="ＭＳ Ｐゴシック" charset="0"/>
              </a:rPr>
              <a:t>Every population of organisms has a maximum size called the </a:t>
            </a:r>
            <a:r>
              <a:rPr lang="en-US" sz="2400">
                <a:solidFill>
                  <a:srgbClr val="FF0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carrying </a:t>
            </a:r>
            <a:r>
              <a:rPr lang="en-US">
                <a:solidFill>
                  <a:srgbClr val="FF0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capacity</a:t>
            </a:r>
          </a:p>
          <a:p>
            <a:pPr eaLnBrk="1" hangingPunct="1"/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120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49641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89463"/>
            <a:ext cx="3505200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571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accent1">
                  <a:tint val="83000"/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72097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800">
                <a:latin typeface="Century Gothic" charset="0"/>
                <a:ea typeface="ＭＳ Ｐゴシック" charset="0"/>
                <a:cs typeface="ＭＳ Ｐゴシック" charset="0"/>
              </a:rPr>
              <a:t>Populations will increase to the carrying capacity of the environment. After this time, the population will have fluctuations over time.</a:t>
            </a:r>
          </a:p>
          <a:p>
            <a:pPr eaLnBrk="1" hangingPunct="1"/>
            <a:r>
              <a:rPr lang="en-US" sz="2800">
                <a:latin typeface="Century Gothic" charset="0"/>
                <a:ea typeface="ＭＳ Ｐゴシック" charset="0"/>
                <a:cs typeface="ＭＳ Ｐゴシック" charset="0"/>
              </a:rPr>
              <a:t>The carrying capacity is reached when the population is limited by biotic and abiotic factors</a:t>
            </a:r>
          </a:p>
        </p:txBody>
      </p:sp>
      <p:pic>
        <p:nvPicPr>
          <p:cNvPr id="5222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54752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Box 5"/>
          <p:cNvSpPr txBox="1">
            <a:spLocks noChangeArrowheads="1"/>
          </p:cNvSpPr>
          <p:nvPr/>
        </p:nvSpPr>
        <p:spPr bwMode="auto">
          <a:xfrm>
            <a:off x="1143000" y="914400"/>
            <a:ext cx="1711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Carrying Capacity</a:t>
            </a:r>
          </a:p>
        </p:txBody>
      </p:sp>
    </p:spTree>
    <p:extLst>
      <p:ext uri="{BB962C8B-B14F-4D97-AF65-F5344CB8AC3E}">
        <p14:creationId xmlns:p14="http://schemas.microsoft.com/office/powerpoint/2010/main" val="1288010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Limits to Population size</a:t>
            </a:r>
            <a:endParaRPr lang="en-US" dirty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325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49942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63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Invasive Species</a:t>
            </a:r>
            <a:endParaRPr lang="en-US" dirty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>
                <a:latin typeface="Century Gothic" charset="0"/>
                <a:ea typeface="ＭＳ Ｐゴシック" charset="0"/>
                <a:cs typeface="ＭＳ Ｐゴシック" charset="0"/>
              </a:rPr>
              <a:t>INVASIVE SPECIES are species that come from foreign habitats to colonize a new area</a:t>
            </a:r>
          </a:p>
          <a:p>
            <a:r>
              <a:rPr lang="en-US">
                <a:latin typeface="Century Gothic" charset="0"/>
                <a:ea typeface="ＭＳ Ｐゴシック" charset="0"/>
                <a:cs typeface="ＭＳ Ｐゴシック" charset="0"/>
              </a:rPr>
              <a:t>They have FEWER limits to populations (no natural predators) and have a large carrying capacity</a:t>
            </a:r>
          </a:p>
          <a:p>
            <a:r>
              <a:rPr lang="en-US">
                <a:latin typeface="Century Gothic" charset="0"/>
                <a:ea typeface="ＭＳ Ｐゴシック" charset="0"/>
                <a:cs typeface="ＭＳ Ｐゴシック" charset="0"/>
              </a:rPr>
              <a:t>Eg. Zebra Mussels</a:t>
            </a:r>
          </a:p>
        </p:txBody>
      </p:sp>
      <p:pic>
        <p:nvPicPr>
          <p:cNvPr id="5427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00563"/>
            <a:ext cx="43434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32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338" y="776288"/>
            <a:ext cx="8061325" cy="1470025"/>
          </a:xfrm>
        </p:spPr>
        <p:txBody>
          <a:bodyPr/>
          <a:lstStyle/>
          <a:p>
            <a:pPr marL="0" indent="484188" eaLnBrk="1" hangingPunct="1">
              <a:defRPr/>
            </a:pPr>
            <a:endParaRPr lang="en-US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3" name="Subtitle 2"/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</a:pPr>
            <a:endParaRPr lang="en-US">
              <a:ln>
                <a:noFill/>
              </a:ln>
              <a:solidFill>
                <a:srgbClr val="FFFFFF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096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20750"/>
            <a:ext cx="7620000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472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accent1">
                  <a:tint val="83000"/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98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609600"/>
            <a:ext cx="9223375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706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accent1">
                  <a:tint val="83000"/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30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275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0" y="56388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As you go UP the food chain, only 10% energy is transferred up to the next level</a:t>
            </a:r>
          </a:p>
        </p:txBody>
      </p:sp>
    </p:spTree>
    <p:extLst>
      <p:ext uri="{BB962C8B-B14F-4D97-AF65-F5344CB8AC3E}">
        <p14:creationId xmlns:p14="http://schemas.microsoft.com/office/powerpoint/2010/main" val="3891188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  <a:cs typeface="+mj-cs"/>
              </a:rPr>
              <a:t>Pyramid of Energy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buFont typeface="Wingdings 2" charset="0"/>
              <a:buNone/>
            </a:pPr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403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1600200"/>
            <a:ext cx="82756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009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  <a:cs typeface="+mj-cs"/>
              </a:rPr>
              <a:t>Pyramid of Energy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>
                <a:latin typeface="Century Gothic" charset="0"/>
                <a:ea typeface="ＭＳ Ｐゴシック" charset="0"/>
                <a:cs typeface="ＭＳ Ｐゴシック" charset="0"/>
              </a:rPr>
              <a:t>See both pictures on p 32! Copy them down in your notes and make your own notes from this page</a:t>
            </a:r>
          </a:p>
          <a:p>
            <a:pPr eaLnBrk="1" hangingPunct="1"/>
            <a:r>
              <a:rPr lang="en-US">
                <a:latin typeface="Century Gothic" charset="0"/>
                <a:ea typeface="ＭＳ Ｐゴシック" charset="0"/>
                <a:cs typeface="ＭＳ Ｐゴシック" charset="0"/>
              </a:rPr>
              <a:t>Class/HW is to complete A6 on p 34</a:t>
            </a:r>
          </a:p>
        </p:txBody>
      </p:sp>
    </p:spTree>
    <p:extLst>
      <p:ext uri="{BB962C8B-B14F-4D97-AF65-F5344CB8AC3E}">
        <p14:creationId xmlns:p14="http://schemas.microsoft.com/office/powerpoint/2010/main" val="1175071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  <a:cs typeface="+mj-cs"/>
              </a:rPr>
              <a:t>Pyramid of Numbers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608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17638"/>
            <a:ext cx="4668838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23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5270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5270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500"/>
            <a:ext cx="5270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  <a:cs typeface="+mj-cs"/>
              </a:rPr>
              <a:t>Pyramids of numbers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5124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  <a:cs typeface="+mj-cs"/>
              </a:rPr>
              <a:t>Number vs. Biomass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4813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397000"/>
            <a:ext cx="63500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37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200</Words>
  <Application>Microsoft Macintosh PowerPoint</Application>
  <PresentationFormat>On-screen Show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Energy Dynamics in Ecosystems</vt:lpstr>
      <vt:lpstr>PowerPoint Presentation</vt:lpstr>
      <vt:lpstr>PowerPoint Presentation</vt:lpstr>
      <vt:lpstr>PowerPoint Presentation</vt:lpstr>
      <vt:lpstr>Pyramid of Energy</vt:lpstr>
      <vt:lpstr>Pyramid of Energy</vt:lpstr>
      <vt:lpstr>Pyramid of Numbers</vt:lpstr>
      <vt:lpstr>Pyramids of numbers</vt:lpstr>
      <vt:lpstr>Number vs. Biomass</vt:lpstr>
      <vt:lpstr>PowerPoint Presentation</vt:lpstr>
      <vt:lpstr>Limits to Populations</vt:lpstr>
      <vt:lpstr>Carrying Capacity</vt:lpstr>
      <vt:lpstr>PowerPoint Presentation</vt:lpstr>
      <vt:lpstr>Limits to Population size</vt:lpstr>
      <vt:lpstr>Invasive Species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 Cook</dc:creator>
  <cp:lastModifiedBy>Michelle Thorpe</cp:lastModifiedBy>
  <cp:revision>10</cp:revision>
  <dcterms:created xsi:type="dcterms:W3CDTF">2011-09-29T13:29:21Z</dcterms:created>
  <dcterms:modified xsi:type="dcterms:W3CDTF">2015-05-21T12:43:17Z</dcterms:modified>
</cp:coreProperties>
</file>